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669088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409"/>
    <a:srgbClr val="F5800B"/>
    <a:srgbClr val="FF9900"/>
    <a:srgbClr val="E68900"/>
    <a:srgbClr val="0000CC"/>
    <a:srgbClr val="3BABFF"/>
    <a:srgbClr val="0717B1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09" autoAdjust="0"/>
  </p:normalViewPr>
  <p:slideViewPr>
    <p:cSldViewPr>
      <p:cViewPr varScale="1">
        <p:scale>
          <a:sx n="66" d="100"/>
          <a:sy n="66" d="100"/>
        </p:scale>
        <p:origin x="9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7017BEE-08A6-4E49-8842-547D7AEB82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en-US"/>
              <a:t>Preventing UTIs and dehydration slide show for General Practice waiting areas</a:t>
            </a:r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3239574-83F4-47B7-A0D1-433FF92652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9B2B20C-1F80-4EA0-AFC6-4CE81142FC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8892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9A684C5-D638-4955-9D52-D8BB0A7A69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9" tIns="45700" rIns="91399" bIns="4570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0F51BD2F-9C74-48D8-9E3A-9F2100EB4B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CAAD94-6CB8-43DB-87C2-A16F4BD327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Preventing UTIs and dehydration slide show for General Practice waiting areas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542921-AA63-4EFD-8B94-D536049E3C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0ADC6FC-1C20-492C-A72E-682F80EA2754}" type="datetimeFigureOut">
              <a:rPr lang="en-GB"/>
              <a:pPr>
                <a:defRPr/>
              </a:pPr>
              <a:t>26/11/2020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418EBCA-36A5-43BC-A106-0CBCB47C4E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55948E-82A9-4F03-BA1F-E126155D8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689475"/>
            <a:ext cx="5335588" cy="4443413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8979D-ECD2-4CA1-98DA-56B623F66A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8E7DB-D62F-48A3-B803-7EAFA0864E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7653FC-4243-432D-9458-CE02F0113B5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9DE342C-424E-4767-B042-C7B3D2B16F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341313"/>
            <a:ext cx="2268537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FD596A4F-D206-4B9C-BDB7-DA39E411AA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41313"/>
            <a:ext cx="12001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D27AB81-3966-44B5-9D7E-5FA9CBF3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98E7B5E-F439-4937-9556-7D48928C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C5EDF45-1B3B-422B-80D1-C65149441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350278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CAF777-20B2-4C15-9024-7626F6DDD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71B1AC-25E0-4025-A464-744B21323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24E70D3-030A-4CDC-9B58-1E661DD0D3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423460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C006A8-947A-474A-899F-EC92FE32C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A56B46-262B-4B58-B8AE-2E8E5B6CF4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29BA848-80AD-4DA3-8429-EF76AC687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3038065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6AB4F0-1AA0-4A37-9244-CF55ADEB3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88CD52-A51B-4221-BE1D-C19BC36DEB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F456831-30B1-41FD-B69C-9E5C4187D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1521691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BDE56B41-F7E5-4E2B-BADA-CE98BEA686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14338"/>
            <a:ext cx="12223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7B8DFA-CF18-4E66-90B6-813A90570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2BC6A07-E5CA-4673-9021-F40D56A1F6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D2E7B71-DFEC-4E25-8595-9B43F7AEAF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308646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5AC975-1EBD-4A80-882C-809030EB4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8B7C7F-41C6-4EEF-8CA6-316201BF8C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C9769D4-8F08-40F6-BCEE-1FB077D035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12196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1F8560-00D8-444A-9358-4A44A8A9D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DFE6BA-0DA9-4926-999F-1210D8277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2FF1E6F-C096-43E1-8C30-A36A6677BD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310075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D1CF02-F1C9-4900-B779-6DC5DFBE4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6B03A8-6165-435B-9E2D-5DE3F95D79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70592C8-56FB-418B-B21D-6B7E60BA2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354005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DFD51B-6FAF-46EF-864F-40C4991B1C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F5214C-BA1B-4B5A-8072-DEE995A1E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6C675EE-84A8-4CC3-83D8-AB95F5942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126480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1E0B2B-13D8-4C40-8DF0-B0257EE88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19E823-3D1E-470A-B0B7-529C0DEC81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23A6FA-4EF4-4BE7-BFFD-78B293029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397375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1CD8D41-E97E-4114-A3C6-BC49A54AE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EE4AB4-93D5-4714-A341-C5D2F0F33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43D2686-C5F9-479E-9DF1-3C251DB54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116753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0B79A5-A778-41CA-B60C-18FDFAEC5C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5898B5-20A8-406B-BEB4-2BEDF3FBD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986AC97-C08E-4609-8126-FF0745028A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37318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B21477-D035-49C8-90CE-CD59AB970F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2D6CE-1FD8-4DEE-89A1-CEC97EEB5F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2C04C8A-17BB-4090-9BC5-1E01C1DC9B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  <p:extLst>
      <p:ext uri="{BB962C8B-B14F-4D97-AF65-F5344CB8AC3E}">
        <p14:creationId xmlns:p14="http://schemas.microsoft.com/office/powerpoint/2010/main" val="140159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7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2675F1-00E6-4CA6-B53E-5DF286399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94C7195-9FC4-43EB-9086-325365215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56E07E2-9EC6-4DD1-AC66-9A35EAC5BB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B8247FD-7B38-48F8-87B3-B7C667E9C8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8FEF525-72E8-4DA7-A1BF-B5BC2954A5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2816225" y="6524625"/>
            <a:ext cx="5641975" cy="217488"/>
          </a:xfrm>
          <a:prstGeom prst="rect">
            <a:avLst/>
          </a:prstGeom>
        </p:spPr>
        <p:txBody>
          <a:bodyPr/>
          <a:lstStyle>
            <a:lvl1pPr algn="r">
              <a:defRPr sz="11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North Yorkshire and York Community Infection Prevention and Control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37" r:id="rId11"/>
    <p:sldLayoutId id="2147484238" r:id="rId12"/>
    <p:sldLayoutId id="214748424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3104EBA-1653-4FD6-A941-99CEE0D41CA8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107950" y="352425"/>
            <a:ext cx="8404225" cy="863600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What colour is your urine?</a:t>
            </a:r>
            <a:endParaRPr kumimoji="0" lang="en-GB" altLang="en-US" sz="4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9663ADBB-F0C7-4A1D-A685-D3E1F393B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119813"/>
            <a:ext cx="8693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57300" indent="-1257300">
              <a:spcBef>
                <a:spcPct val="20000"/>
              </a:spcBef>
              <a:buChar char="•"/>
              <a:tabLst>
                <a:tab pos="8128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128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12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GB" altLang="en-US" sz="1800" b="0">
                <a:latin typeface="Arial" panose="020B0604020202020204" pitchFamily="34" charset="0"/>
                <a:cs typeface="Arial" panose="020B0604020202020204" pitchFamily="34" charset="0"/>
              </a:rPr>
              <a:t>NOTE:	Some medicines, vitamin supplements or food can alter the colour of urine.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77F1E4D9-A2CE-46C9-B2BD-64F026694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54350"/>
            <a:ext cx="7024688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endParaRPr lang="en-GB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Drink 1½ to 2 litres or 3 to 4 pints (not alcohol) a day (unless advised to restrict your fluids).</a:t>
            </a:r>
          </a:p>
          <a:p>
            <a:pPr>
              <a:spcBef>
                <a:spcPts val="600"/>
              </a:spcBef>
            </a:pPr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Keep taking small sips and drink more if you can.</a:t>
            </a:r>
            <a:r>
              <a:rPr lang="en-GB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5AFEEA6-47AA-4473-BF5D-6EB10E13A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081583"/>
              </p:ext>
            </p:extLst>
          </p:nvPr>
        </p:nvGraphicFramePr>
        <p:xfrm>
          <a:off x="220663" y="1296988"/>
          <a:ext cx="8723312" cy="1455737"/>
        </p:xfrm>
        <a:graphic>
          <a:graphicData uri="http://schemas.openxmlformats.org/drawingml/2006/table">
            <a:tbl>
              <a:tblPr firstRow="1"/>
              <a:tblGrid>
                <a:gridCol w="1090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0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4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0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04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04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45702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Healthy urine colour</a:t>
                      </a:r>
                      <a:endParaRPr lang="en-GB" sz="2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Try and drink more</a:t>
                      </a:r>
                      <a:endParaRPr lang="en-GB" sz="2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03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GB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GB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GB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GB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4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GB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0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GB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C2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GB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A8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GB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91" marB="36591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83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72" name="Control 6" descr="text box">
            <a:extLst>
              <a:ext uri="{FF2B5EF4-FFF2-40B4-BE49-F238E27FC236}">
                <a16:creationId xmlns:a16="http://schemas.microsoft.com/office/drawing/2014/main" id="{F5D579C4-3CAD-4410-A372-87C42CEDDFB0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806575" y="6832600"/>
            <a:ext cx="2800350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400">
              <a:latin typeface="Arial" panose="020B0604020202020204" pitchFamily="34" charset="0"/>
            </a:endParaRPr>
          </a:p>
        </p:txBody>
      </p:sp>
      <p:pic>
        <p:nvPicPr>
          <p:cNvPr id="6173" name="Picture 31" descr="A cartoon of a man who is too hot under the sun">
            <a:extLst>
              <a:ext uri="{FF2B5EF4-FFF2-40B4-BE49-F238E27FC236}">
                <a16:creationId xmlns:a16="http://schemas.microsoft.com/office/drawing/2014/main" id="{DC7C17F4-B9EE-4172-875B-BF46883D4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868613"/>
            <a:ext cx="19431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</TotalTime>
  <Words>74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Calibri</vt:lpstr>
      <vt:lpstr>Default Design</vt:lpstr>
      <vt:lpstr>What colour is your urine?</vt:lpstr>
    </vt:vector>
  </TitlesOfParts>
  <Company>Harrogate Health Care NHS 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hygiene</dc:title>
  <dc:creator>Harrogate Health Care</dc:creator>
  <cp:lastModifiedBy>Amy Griffiths</cp:lastModifiedBy>
  <cp:revision>138</cp:revision>
  <cp:lastPrinted>2019-07-08T15:03:11Z</cp:lastPrinted>
  <dcterms:created xsi:type="dcterms:W3CDTF">2000-04-11T09:39:13Z</dcterms:created>
  <dcterms:modified xsi:type="dcterms:W3CDTF">2020-11-26T09:04:03Z</dcterms:modified>
</cp:coreProperties>
</file>